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59" r:id="rId5"/>
    <p:sldId id="257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0226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4869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7683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3430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5940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41714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031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6495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25973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031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19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054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56280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4902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608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9613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070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F181FF5-A387-40DB-9DF3-C6D7BB4F346E}" type="datetimeFigureOut">
              <a:rPr lang="nl-NL" smtClean="0"/>
              <a:t>14-2-2018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E305FAB-6CCC-4E98-88E7-DB417D8D1EC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3073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AEF106-CAB7-4067-91AF-EFDE7B6271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NL" sz="13800" b="1" dirty="0" err="1">
                <a:solidFill>
                  <a:schemeClr val="bg1"/>
                </a:solidFill>
              </a:rPr>
              <a:t>Dakpark</a:t>
            </a:r>
            <a:endParaRPr lang="nl-NL" sz="13800" b="1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A8733A1-7070-4B6E-BA3F-C6B040495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>
                <a:solidFill>
                  <a:schemeClr val="tx1"/>
                </a:solidFill>
              </a:rPr>
              <a:t>Door:</a:t>
            </a:r>
            <a:br>
              <a:rPr lang="nl-NL" dirty="0">
                <a:solidFill>
                  <a:schemeClr val="tx1"/>
                </a:solidFill>
              </a:rPr>
            </a:br>
            <a:r>
              <a:rPr lang="nl-NL" dirty="0">
                <a:solidFill>
                  <a:schemeClr val="tx1"/>
                </a:solidFill>
              </a:rPr>
              <a:t>Roel, Jeroen, Rick en Gijs.</a:t>
            </a:r>
          </a:p>
        </p:txBody>
      </p:sp>
    </p:spTree>
    <p:extLst>
      <p:ext uri="{BB962C8B-B14F-4D97-AF65-F5344CB8AC3E}">
        <p14:creationId xmlns:p14="http://schemas.microsoft.com/office/powerpoint/2010/main" val="4152531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31DBF-A8E3-41EB-9EC0-611DF5598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Snelle info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D553832-1DB8-4315-B646-36B4D9E83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gebouwd op een oud ‘rangeerterrein, nu winkelboulevard.</a:t>
            </a:r>
          </a:p>
          <a:p>
            <a:r>
              <a:rPr lang="nl-NL" dirty="0"/>
              <a:t>+/-1200m lang, 85m breed, op een hoogte van 9m. </a:t>
            </a:r>
          </a:p>
          <a:p>
            <a:r>
              <a:rPr lang="nl-NL" dirty="0"/>
              <a:t>Grootste </a:t>
            </a:r>
            <a:r>
              <a:rPr lang="nl-NL" dirty="0" err="1"/>
              <a:t>dakpark</a:t>
            </a:r>
            <a:r>
              <a:rPr lang="nl-NL" dirty="0"/>
              <a:t> van </a:t>
            </a:r>
            <a:r>
              <a:rPr lang="nl-NL" dirty="0" err="1"/>
              <a:t>europa</a:t>
            </a:r>
            <a:endParaRPr lang="nl-NL" dirty="0"/>
          </a:p>
          <a:p>
            <a:r>
              <a:rPr lang="nl-NL" dirty="0"/>
              <a:t>Iedere donderdag een bootcamp voor vrouwen</a:t>
            </a:r>
          </a:p>
          <a:p>
            <a:r>
              <a:rPr lang="nl-NL" dirty="0"/>
              <a:t>Er lopen veel konijnen en hierdoor liggen er overal konijnen keutels.</a:t>
            </a:r>
          </a:p>
          <a:p>
            <a:r>
              <a:rPr lang="nl-NL" dirty="0"/>
              <a:t>In de zomer worden er dingen georganiseerd.</a:t>
            </a:r>
          </a:p>
        </p:txBody>
      </p:sp>
    </p:spTree>
    <p:extLst>
      <p:ext uri="{BB962C8B-B14F-4D97-AF65-F5344CB8AC3E}">
        <p14:creationId xmlns:p14="http://schemas.microsoft.com/office/powerpoint/2010/main" val="3297983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974DE-4BFB-41D4-BC07-903A08DE3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902" y="0"/>
            <a:ext cx="9905998" cy="1787371"/>
          </a:xfrm>
        </p:spPr>
        <p:txBody>
          <a:bodyPr/>
          <a:lstStyle/>
          <a:p>
            <a:pPr algn="ctr"/>
            <a:r>
              <a:rPr lang="nl-NL" dirty="0"/>
              <a:t>De locatie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55260E3-B841-4B8F-B2CF-61A6349B7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902" y="1787371"/>
            <a:ext cx="10070098" cy="4819336"/>
          </a:xfr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E45EDC9-BE78-4C57-9AB1-30CF4406EADA}"/>
              </a:ext>
            </a:extLst>
          </p:cNvPr>
          <p:cNvSpPr txBox="1"/>
          <p:nvPr/>
        </p:nvSpPr>
        <p:spPr>
          <a:xfrm>
            <a:off x="1030578" y="1418039"/>
            <a:ext cx="4500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Hudsonstraat, 3025 Rotterdam</a:t>
            </a:r>
          </a:p>
        </p:txBody>
      </p:sp>
    </p:spTree>
    <p:extLst>
      <p:ext uri="{BB962C8B-B14F-4D97-AF65-F5344CB8AC3E}">
        <p14:creationId xmlns:p14="http://schemas.microsoft.com/office/powerpoint/2010/main" val="141614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86D25D-9AC6-46CD-8DFE-F2CB3065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6C5F768-C748-403C-AE5F-29574C305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0" y="3338512"/>
            <a:ext cx="12206314" cy="3519487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7A191DD-900D-4357-ACA9-695A2318A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6992"/>
            <a:ext cx="12192000" cy="351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91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86305F-1EC9-4641-823F-0E0168362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726" y="326454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nl-NL" sz="4800" dirty="0"/>
              <a:t>Uitzicht in het park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90CD549-FE4E-430C-8647-C855760BB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1" y="2231454"/>
            <a:ext cx="5801784" cy="4351338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EF821B8-757B-4007-B1D8-C9EB4B9A0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550" y="2231454"/>
            <a:ext cx="5823285" cy="436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4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33F9ED-13F9-4B55-8B9A-61EA065B4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Highlights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5110D7-D05B-4D8C-9088-988D5010D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83924"/>
            <a:ext cx="9905998" cy="3124201"/>
          </a:xfrm>
        </p:spPr>
        <p:txBody>
          <a:bodyPr/>
          <a:lstStyle/>
          <a:p>
            <a:r>
              <a:rPr lang="nl-NL" dirty="0"/>
              <a:t>1. Vroeger lag er een rangeerterrein</a:t>
            </a:r>
          </a:p>
          <a:p>
            <a:r>
              <a:rPr lang="nl-NL" dirty="0"/>
              <a:t>2. Er is een grote konijnen populatie</a:t>
            </a:r>
          </a:p>
          <a:p>
            <a:r>
              <a:rPr lang="nl-NL" dirty="0"/>
              <a:t>3. Meer dan de helft van de jeugd heeft overgewicht in de wijken rondom het </a:t>
            </a:r>
            <a:r>
              <a:rPr lang="nl-NL" dirty="0" err="1"/>
              <a:t>dakpark</a:t>
            </a:r>
            <a:endParaRPr lang="nl-NL" dirty="0"/>
          </a:p>
          <a:p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BC25F3C-3392-41EC-9803-DA40812CA0E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423" y="3778430"/>
            <a:ext cx="4569472" cy="286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55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ster">
  <a:themeElements>
    <a:clrScheme name="Raster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Raster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st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TM03457485[[fn=Raster]]</Template>
  <TotalTime>68</TotalTime>
  <Words>101</Words>
  <Application>Microsoft Office PowerPoint</Application>
  <PresentationFormat>Breedbeeld</PresentationFormat>
  <Paragraphs>16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Raster</vt:lpstr>
      <vt:lpstr>Dakpark</vt:lpstr>
      <vt:lpstr>Snelle info</vt:lpstr>
      <vt:lpstr>De locatie</vt:lpstr>
      <vt:lpstr>PowerPoint-presentatie</vt:lpstr>
      <vt:lpstr>Uitzicht in het park</vt:lpstr>
      <vt:lpstr>Highlights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Dakpark</dc:title>
  <dc:creator>Roel Versteeg (0940512)</dc:creator>
  <cp:lastModifiedBy>Roel Versteeg (0940512)</cp:lastModifiedBy>
  <cp:revision>12</cp:revision>
  <dcterms:created xsi:type="dcterms:W3CDTF">2018-02-14T08:35:26Z</dcterms:created>
  <dcterms:modified xsi:type="dcterms:W3CDTF">2018-02-14T09:47:38Z</dcterms:modified>
</cp:coreProperties>
</file>

<file path=docProps/thumbnail.jpeg>
</file>